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  <p:sldMasterId id="2147483744" r:id="rId2"/>
    <p:sldMasterId id="2147483745" r:id="rId3"/>
    <p:sldMasterId id="2147483708" r:id="rId4"/>
    <p:sldMasterId id="2147483749" r:id="rId5"/>
  </p:sldMasterIdLst>
  <p:notesMasterIdLst>
    <p:notesMasterId r:id="rId18"/>
  </p:notesMasterIdLst>
  <p:handoutMasterIdLst>
    <p:handoutMasterId r:id="rId19"/>
  </p:handoutMasterIdLst>
  <p:sldIdLst>
    <p:sldId id="299" r:id="rId6"/>
    <p:sldId id="297" r:id="rId7"/>
    <p:sldId id="300" r:id="rId8"/>
    <p:sldId id="304" r:id="rId9"/>
    <p:sldId id="305" r:id="rId10"/>
    <p:sldId id="306" r:id="rId11"/>
    <p:sldId id="309" r:id="rId12"/>
    <p:sldId id="307" r:id="rId13"/>
    <p:sldId id="303" r:id="rId14"/>
    <p:sldId id="308" r:id="rId15"/>
    <p:sldId id="301" r:id="rId16"/>
    <p:sldId id="30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34577"/>
    <a:srgbClr val="1E354D"/>
    <a:srgbClr val="BFBFBF"/>
    <a:srgbClr val="D8E3F4"/>
    <a:srgbClr val="3C5381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9" autoAdjust="0"/>
    <p:restoredTop sz="92517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232" y="472"/>
      </p:cViewPr>
      <p:guideLst>
        <p:guide orient="horz" pos="2160"/>
        <p:guide pos="3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notesViewPr>
    <p:cSldViewPr snapToGrid="0" snapToObjects="1">
      <p:cViewPr varScale="1">
        <p:scale>
          <a:sx n="95" d="100"/>
          <a:sy n="95" d="100"/>
        </p:scale>
        <p:origin x="31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D587EF3F-0BF1-485B-A973-EFE205CE18D9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480C0AD-681F-49E0-9D77-E9393AC31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AABCEB27-6F1D-4655-8281-5399ACD919BB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DD34C28E-F581-4DED-8087-056E56A4B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0FF5-D84D-BF42-9DEF-5458051E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67F1-C074-7F47-9847-07A94408C89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EA2A0-044A-B942-BC80-A09CE4A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8B32E-24B5-A94E-B355-2879B8E5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1ABA-B2B9-1041-84FE-DCD6159A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2F28-7E08-EA4C-8AF9-F4B8119C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45015"/>
            <a:ext cx="12192000" cy="9461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600" b="1" i="0">
                <a:solidFill>
                  <a:srgbClr val="1E35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948972-C56D-FE49-A17D-797EF36595C6}"/>
              </a:ext>
            </a:extLst>
          </p:cNvPr>
          <p:cNvSpPr txBox="1">
            <a:spLocks/>
          </p:cNvSpPr>
          <p:nvPr userDrawn="1"/>
        </p:nvSpPr>
        <p:spPr>
          <a:xfrm>
            <a:off x="0" y="4627042"/>
            <a:ext cx="12192000" cy="946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200" b="0" i="0" dirty="0">
              <a:solidFill>
                <a:srgbClr val="2345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0F95F-DE00-1741-86EF-888D3BDB7F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74" y="4811023"/>
            <a:ext cx="12122426" cy="107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6173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2F28-7E08-EA4C-8AF9-F4B8119C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45015"/>
            <a:ext cx="12192000" cy="9461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8A30323-4BEB-2247-9B50-61AA86CB6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74" y="4811023"/>
            <a:ext cx="12122426" cy="107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4774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7DF11D-F585-F346-A397-0E805942C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" y="127322"/>
            <a:ext cx="11024669" cy="109959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88FC-CEDC-894A-952D-D35389DFCA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1585" y="1480931"/>
            <a:ext cx="11288829" cy="504324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4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7DF11D-F585-F346-A397-0E805942C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92597"/>
            <a:ext cx="10982960" cy="11343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39467-E2BF-4E43-A9F4-4CA2DF5B5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84" y="1590261"/>
            <a:ext cx="11152994" cy="493391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95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0416E1-B4F3-4C47-9377-C00F63364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70" y="92597"/>
            <a:ext cx="11995230" cy="11343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B1BE8-2BE5-3342-8029-DD4C5D785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363" y="1590675"/>
            <a:ext cx="11280775" cy="49339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400"/>
              </a:spcBef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06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1F9A5-7C33-0D4F-9935-3D372D0259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586409"/>
            <a:ext cx="11288829" cy="504324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1200"/>
              </a:spcBef>
              <a:defRPr sz="26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42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25484" y="546410"/>
            <a:ext cx="11056917" cy="489538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400"/>
              </a:spcBef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22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0416E1-B4F3-4C47-9377-C00F63364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3824"/>
            <a:ext cx="12192000" cy="9461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91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57B8B-71A5-B741-A3D2-BD9B2C1D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5DCE3-18AC-FB46-AAF0-CCBFA791D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5AB63-A4DF-7F45-B434-C367A1E01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67F1-C074-7F47-9847-07A94408C89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F5CE3-9D12-BD4A-8174-D8058EC8B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FF61-CB1D-D046-8D1F-0ABE8CE6E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1ABA-B2B9-1041-84FE-DCD6159AD1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738DB-19BC-F840-B13A-987E820CB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AD26E-20B9-D34A-8D69-29E75427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0040E-DC91-F741-BDBC-D6C9E669C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29C8-7D4D-7F49-A39B-BECC1C58ECD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F1C0-2144-0B4B-B985-44B61EC3B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0343-0354-AE40-A637-49C70794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E696-435E-8C4E-8006-E9DE8458F9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C3636-6582-A74A-9EB4-1A591BBBF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89C2D6-EE4F-9849-9463-19F37A8FF74E}"/>
              </a:ext>
            </a:extLst>
          </p:cNvPr>
          <p:cNvCxnSpPr>
            <a:cxnSpLocks/>
          </p:cNvCxnSpPr>
          <p:nvPr userDrawn="1"/>
        </p:nvCxnSpPr>
        <p:spPr>
          <a:xfrm>
            <a:off x="2452370" y="4558914"/>
            <a:ext cx="7260344" cy="0"/>
          </a:xfrm>
          <a:prstGeom prst="line">
            <a:avLst/>
          </a:prstGeom>
          <a:ln>
            <a:solidFill>
              <a:srgbClr val="2345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1223504-4D60-AF4A-A435-ED6A61D6F9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4688" y="1211280"/>
            <a:ext cx="2046509" cy="20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AD26E-20B9-D34A-8D69-29E75427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0040E-DC91-F741-BDBC-D6C9E669C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29C8-7D4D-7F49-A39B-BECC1C58ECD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F1C0-2144-0B4B-B985-44B61EC3B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0343-0354-AE40-A637-49C70794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E696-435E-8C4E-8006-E9DE8458F9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C3636-6582-A74A-9EB4-1A591BBBF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89C2D6-EE4F-9849-9463-19F37A8FF74E}"/>
              </a:ext>
            </a:extLst>
          </p:cNvPr>
          <p:cNvCxnSpPr>
            <a:cxnSpLocks/>
          </p:cNvCxnSpPr>
          <p:nvPr userDrawn="1"/>
        </p:nvCxnSpPr>
        <p:spPr>
          <a:xfrm>
            <a:off x="2452370" y="4558914"/>
            <a:ext cx="726034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1223504-4D60-AF4A-A435-ED6A61D6F9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4688" y="1211280"/>
            <a:ext cx="2046509" cy="20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2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F519C-485A-4742-9516-C4C7C17183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09" r:id="rId2"/>
    <p:sldLayoutId id="214748371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F519C-485A-4742-9516-C4C7C17183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3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34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637E3D-C0F4-B646-99EE-7233E9BA4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Grassley Probe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54BB29-898B-3347-8AD0-24EB452468B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/>
          <a:stretch/>
        </p:blipFill>
        <p:spPr>
          <a:xfrm>
            <a:off x="3102797" y="1357902"/>
            <a:ext cx="5989832" cy="5299646"/>
          </a:xfrm>
        </p:spPr>
      </p:pic>
    </p:spTree>
    <p:extLst>
      <p:ext uri="{BB962C8B-B14F-4D97-AF65-F5344CB8AC3E}">
        <p14:creationId xmlns:p14="http://schemas.microsoft.com/office/powerpoint/2010/main" val="26609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A8FDD5-45F6-5F42-9206-8110148DD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6895" y="532434"/>
            <a:ext cx="6796036" cy="490936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ECFA Membership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79687-BF76-9F4E-BAA4-DEDBF28F2F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04954" y="1416205"/>
            <a:ext cx="6497976" cy="44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E642AB-06C0-D449-8E08-610F2533F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45015"/>
            <a:ext cx="12192000" cy="946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BF497-A9CC-374B-988D-3769E2583FC6}"/>
              </a:ext>
            </a:extLst>
          </p:cNvPr>
          <p:cNvSpPr txBox="1"/>
          <p:nvPr/>
        </p:nvSpPr>
        <p:spPr>
          <a:xfrm>
            <a:off x="5913783" y="5456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28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73825E2-4D9A-5D4E-A618-3357BF91F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811023"/>
            <a:ext cx="12192000" cy="10729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1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DD7D3-E7B8-EC4B-905E-FB2E4B2EC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45014"/>
            <a:ext cx="12192000" cy="1072941"/>
          </a:xfrm>
        </p:spPr>
        <p:txBody>
          <a:bodyPr>
            <a:normAutofit fontScale="90000"/>
          </a:bodyPr>
          <a:lstStyle/>
          <a:p>
            <a:r>
              <a:rPr lang="en-US" dirty="0"/>
              <a:t>A New Focus on Accountability –</a:t>
            </a:r>
            <a:br>
              <a:rPr lang="en-US" dirty="0"/>
            </a:br>
            <a:r>
              <a:rPr lang="en-US" dirty="0"/>
              <a:t>ECFA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E6F12-9C9E-E545-8EED-42E058E471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811023"/>
            <a:ext cx="12192000" cy="1072942"/>
          </a:xfrm>
        </p:spPr>
        <p:txBody>
          <a:bodyPr/>
          <a:lstStyle/>
          <a:p>
            <a:r>
              <a:rPr lang="en-US" sz="3200" b="1" dirty="0" err="1"/>
              <a:t>Missio</a:t>
            </a:r>
            <a:r>
              <a:rPr lang="en-US" sz="3200" b="1" dirty="0"/>
              <a:t> Nexus</a:t>
            </a:r>
          </a:p>
          <a:p>
            <a:r>
              <a:rPr lang="en-US" dirty="0"/>
              <a:t>September 20, 2019</a:t>
            </a:r>
          </a:p>
        </p:txBody>
      </p:sp>
    </p:spTree>
    <p:extLst>
      <p:ext uri="{BB962C8B-B14F-4D97-AF65-F5344CB8AC3E}">
        <p14:creationId xmlns:p14="http://schemas.microsoft.com/office/powerpoint/2010/main" val="254794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ED1E032-0BA9-7844-AE4E-79B0FBB5C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5484" y="1805938"/>
            <a:ext cx="11056917" cy="417205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4000" dirty="0"/>
              <a:t>﻿ECFA’s history reminds us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dirty="0"/>
              <a:t>—and future generations—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dirty="0"/>
              <a:t>of God’s faithfulness.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0CB3-0537-7844-A92D-B7D085BA0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ECFA History</a:t>
            </a:r>
          </a:p>
        </p:txBody>
      </p:sp>
    </p:spTree>
    <p:extLst>
      <p:ext uri="{BB962C8B-B14F-4D97-AF65-F5344CB8AC3E}">
        <p14:creationId xmlns:p14="http://schemas.microsoft.com/office/powerpoint/2010/main" val="274348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ED1E032-0BA9-7844-AE4E-79B0FBB5C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5484" y="1805938"/>
            <a:ext cx="11056917" cy="417205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4000" dirty="0"/>
              <a:t>﻿“When you’re publicly accountable, </a:t>
            </a:r>
            <a:br>
              <a:rPr lang="en-US" sz="4000" dirty="0"/>
            </a:br>
            <a:r>
              <a:rPr lang="en-US" sz="4000" dirty="0"/>
              <a:t>people feel more comfortable about you. </a:t>
            </a:r>
            <a:br>
              <a:rPr lang="en-US" sz="4000" dirty="0"/>
            </a:br>
            <a:r>
              <a:rPr lang="en-US" sz="4000" dirty="0"/>
              <a:t>They won’t tend to accuse you of hiding funds or doing other things wrong financially.” 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/>
              <a:t>Stephen Douglass, President, Cru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0CB3-0537-7844-A92D-B7D085BA0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ECFA History</a:t>
            </a:r>
          </a:p>
        </p:txBody>
      </p:sp>
    </p:spTree>
    <p:extLst>
      <p:ext uri="{BB962C8B-B14F-4D97-AF65-F5344CB8AC3E}">
        <p14:creationId xmlns:p14="http://schemas.microsoft.com/office/powerpoint/2010/main" val="12611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ED1E032-0BA9-7844-AE4E-79B0FBB5C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5484" y="1582220"/>
            <a:ext cx="11056917" cy="4395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﻿“Government intervention is too often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like a female elephant that saw an untended nest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of quail eggs beside the road.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The nest aroused her maternal instincts,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which she immediately expressed by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sitting on the eggs. Her motivation may have been unquestionably pure, but there is no question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that the result was somewhat extreme!”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dirty="0"/>
              <a:t>Stan Mooneyham, Past President, World Vision International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0CB3-0537-7844-A92D-B7D085BA0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ECFA History</a:t>
            </a:r>
          </a:p>
        </p:txBody>
      </p:sp>
    </p:spTree>
    <p:extLst>
      <p:ext uri="{BB962C8B-B14F-4D97-AF65-F5344CB8AC3E}">
        <p14:creationId xmlns:p14="http://schemas.microsoft.com/office/powerpoint/2010/main" val="176722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ED1E032-0BA9-7844-AE4E-79B0FBB5C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5484" y="1805938"/>
            <a:ext cx="11056917" cy="417205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4000" dirty="0"/>
              <a:t>﻿“As the infant ECFA stepped up to face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dirty="0"/>
              <a:t>the decade of the 1980s, only God could see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dirty="0"/>
              <a:t>the gargantuan challenge PTL would present.”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/>
              <a:t>Dan Busby, ECFA President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0CB3-0537-7844-A92D-B7D085BA0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ECFA History</a:t>
            </a:r>
          </a:p>
        </p:txBody>
      </p:sp>
    </p:spTree>
    <p:extLst>
      <p:ext uri="{BB962C8B-B14F-4D97-AF65-F5344CB8AC3E}">
        <p14:creationId xmlns:p14="http://schemas.microsoft.com/office/powerpoint/2010/main" val="427995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637E3D-C0F4-B646-99EE-7233E9BA4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PTL Scandal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54BB29-898B-3347-8AD0-24EB452468B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/>
          <a:stretch/>
        </p:blipFill>
        <p:spPr>
          <a:xfrm>
            <a:off x="3284824" y="1357902"/>
            <a:ext cx="5625778" cy="5299646"/>
          </a:xfrm>
        </p:spPr>
      </p:pic>
    </p:spTree>
    <p:extLst>
      <p:ext uri="{BB962C8B-B14F-4D97-AF65-F5344CB8AC3E}">
        <p14:creationId xmlns:p14="http://schemas.microsoft.com/office/powerpoint/2010/main" val="1263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ED1E032-0BA9-7844-AE4E-79B0FBB5C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5484" y="1582220"/>
            <a:ext cx="11056917" cy="4395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﻿“I was prepared for the worst things I might encounter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seeing the underbelly of Christian organizations,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but less prepared for the salt-of-the-earth people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who would never do anything to harm the cause of Christ.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They had little notoriety.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They were just there to help people in need.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/>
              <a:t>They were the people that definitely were inspiring to me.”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dirty="0"/>
              <a:t>Paul Nelson, ECFA Former President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0CB3-0537-7844-A92D-B7D085BA0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ECFA History</a:t>
            </a:r>
          </a:p>
        </p:txBody>
      </p:sp>
    </p:spTree>
    <p:extLst>
      <p:ext uri="{BB962C8B-B14F-4D97-AF65-F5344CB8AC3E}">
        <p14:creationId xmlns:p14="http://schemas.microsoft.com/office/powerpoint/2010/main" val="354106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637E3D-C0F4-B646-99EE-7233E9BA4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Era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54BB29-898B-3347-8AD0-24EB452468B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852809" y="1592288"/>
            <a:ext cx="4428161" cy="4885417"/>
          </a:xfrm>
        </p:spPr>
      </p:pic>
    </p:spTree>
    <p:extLst>
      <p:ext uri="{BB962C8B-B14F-4D97-AF65-F5344CB8AC3E}">
        <p14:creationId xmlns:p14="http://schemas.microsoft.com/office/powerpoint/2010/main" val="3256481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F6217D-D25D-4348-98A6-B30356B269CB}" vid="{86F4ACC7-EDE2-614E-A6A3-36A7A0A54B1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F6217D-D25D-4348-98A6-B30356B269CB}" vid="{4C40509D-42F4-8B43-B2D7-5EDEB6046D49}"/>
    </a:ext>
  </a:extLst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2DF6217D-D25D-4348-98A6-B30356B269CB}" vid="{D1EC0F8A-E750-664E-8DEF-E0B8E9BB8298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DF6217D-D25D-4348-98A6-B30356B269CB}" vid="{DB21C2BC-4555-0546-B56F-6D5C0ADD3028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DF6217D-D25D-4348-98A6-B30356B269CB}" vid="{77D7BE2C-A3BB-1040-BC3F-17404548124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137</TotalTime>
  <Words>31</Words>
  <Application>Microsoft Macintosh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Custom Design</vt:lpstr>
      <vt:lpstr>8_Custom Design</vt:lpstr>
      <vt:lpstr>9_Custom Design</vt:lpstr>
      <vt:lpstr>4_Custom Design</vt:lpstr>
      <vt:lpstr>5_Custom Design</vt:lpstr>
      <vt:lpstr>PowerPoint Presentation</vt:lpstr>
      <vt:lpstr>A New Focus on Accountability – ECFA</vt:lpstr>
      <vt:lpstr>ECFA History</vt:lpstr>
      <vt:lpstr>ECFA History</vt:lpstr>
      <vt:lpstr>ECFA History</vt:lpstr>
      <vt:lpstr>ECFA History</vt:lpstr>
      <vt:lpstr>PTL Scandal</vt:lpstr>
      <vt:lpstr>ECFA History</vt:lpstr>
      <vt:lpstr>New Era</vt:lpstr>
      <vt:lpstr>Grassley Probe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May</dc:creator>
  <cp:lastModifiedBy>Joy May</cp:lastModifiedBy>
  <cp:revision>4</cp:revision>
  <cp:lastPrinted>2019-09-09T15:34:05Z</cp:lastPrinted>
  <dcterms:created xsi:type="dcterms:W3CDTF">2019-09-09T13:18:47Z</dcterms:created>
  <dcterms:modified xsi:type="dcterms:W3CDTF">2019-09-09T15:36:17Z</dcterms:modified>
</cp:coreProperties>
</file>